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C52250-33F4-403F-8814-A3B3A5D5D7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59F1F-5341-45C6-B394-252BC8E730E2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C52250-33F4-403F-8814-A3B3A5D5D7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59F1F-5341-45C6-B394-252BC8E730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C52250-33F4-403F-8814-A3B3A5D5D7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59F1F-5341-45C6-B394-252BC8E730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C52250-33F4-403F-8814-A3B3A5D5D7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59F1F-5341-45C6-B394-252BC8E730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C52250-33F4-403F-8814-A3B3A5D5D7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59F1F-5341-45C6-B394-252BC8E730E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C52250-33F4-403F-8814-A3B3A5D5D7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59F1F-5341-45C6-B394-252BC8E730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C52250-33F4-403F-8814-A3B3A5D5D7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59F1F-5341-45C6-B394-252BC8E730E2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C52250-33F4-403F-8814-A3B3A5D5D7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59F1F-5341-45C6-B394-252BC8E730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C52250-33F4-403F-8814-A3B3A5D5D7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59F1F-5341-45C6-B394-252BC8E730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C52250-33F4-403F-8814-A3B3A5D5D7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459F1F-5341-45C6-B394-252BC8E730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8C52250-33F4-403F-8814-A3B3A5D5D7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C459F1F-5341-45C6-B394-252BC8E730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8C52250-33F4-403F-8814-A3B3A5D5D7FD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C459F1F-5341-45C6-B394-252BC8E730E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Mars Express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Kiana</a:t>
            </a:r>
            <a:r>
              <a:rPr lang="en-US" dirty="0" smtClean="0"/>
              <a:t> Gathers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79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To </a:t>
            </a:r>
            <a:r>
              <a:rPr lang="en-US" dirty="0" smtClean="0"/>
              <a:t>study the climate</a:t>
            </a:r>
            <a:r>
              <a:rPr lang="en-US" dirty="0"/>
              <a:t>, the planet’s structure, its </a:t>
            </a:r>
            <a:r>
              <a:rPr lang="en-US" dirty="0" smtClean="0"/>
              <a:t>geology, </a:t>
            </a:r>
            <a:r>
              <a:rPr lang="en-US" dirty="0"/>
              <a:t>and to search for traces of water. </a:t>
            </a:r>
            <a:endParaRPr lang="en-US" dirty="0" smtClean="0"/>
          </a:p>
          <a:p>
            <a:r>
              <a:rPr lang="en-US" dirty="0" smtClean="0"/>
              <a:t>To take global </a:t>
            </a:r>
            <a:r>
              <a:rPr lang="en-US" dirty="0"/>
              <a:t>surveys of the topography of the </a:t>
            </a:r>
            <a:r>
              <a:rPr lang="en-US" dirty="0" err="1"/>
              <a:t>martian</a:t>
            </a:r>
            <a:r>
              <a:rPr lang="en-US" dirty="0"/>
              <a:t> surface at 10-meter </a:t>
            </a:r>
            <a:r>
              <a:rPr lang="en-US" dirty="0" smtClean="0"/>
              <a:t>resolution</a:t>
            </a:r>
          </a:p>
          <a:p>
            <a:r>
              <a:rPr lang="en-US" dirty="0" smtClean="0"/>
              <a:t>mineralogical </a:t>
            </a:r>
            <a:r>
              <a:rPr lang="en-US" dirty="0"/>
              <a:t>mapping at 100-meter resolution, characterization of the subsurface to several kilometers </a:t>
            </a:r>
            <a:r>
              <a:rPr lang="en-US" dirty="0" smtClean="0"/>
              <a:t>depth</a:t>
            </a:r>
          </a:p>
          <a:p>
            <a:r>
              <a:rPr lang="en-US" dirty="0" smtClean="0"/>
              <a:t>To analyze the  </a:t>
            </a:r>
            <a:r>
              <a:rPr lang="en-US" dirty="0"/>
              <a:t>atmospheric circulation, surface-atmospheric interactions, and interactions between the </a:t>
            </a:r>
            <a:r>
              <a:rPr lang="en-US" dirty="0" err="1"/>
              <a:t>martian</a:t>
            </a:r>
            <a:r>
              <a:rPr lang="en-US" dirty="0"/>
              <a:t> atmosphere and the space environment.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98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Mars Express is Europe’s first mission to the Red Planet. It carries seven instruments and deployed a lander, Beagle 2. The lander was lost during its attempt to reach the planet’s surface but the orbiter continues its highly successful on-going global investigation of Mars and its two moons, </a:t>
            </a:r>
            <a:r>
              <a:rPr lang="en-US" sz="2400" dirty="0" err="1"/>
              <a:t>Phobos</a:t>
            </a:r>
            <a:r>
              <a:rPr lang="en-US" sz="2400" dirty="0"/>
              <a:t> and </a:t>
            </a:r>
            <a:r>
              <a:rPr lang="en-US" sz="2400" dirty="0" err="1"/>
              <a:t>Deimos</a:t>
            </a:r>
            <a:r>
              <a:rPr lang="en-US" sz="2400" dirty="0"/>
              <a:t>. </a:t>
            </a:r>
            <a:endParaRPr lang="en-US" sz="2400" dirty="0" smtClean="0"/>
          </a:p>
          <a:p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59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Engineering/Science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Mars Express hosts seven scientific instruments. </a:t>
            </a:r>
            <a:endParaRPr lang="en-US" dirty="0" smtClean="0"/>
          </a:p>
          <a:p>
            <a:r>
              <a:rPr lang="en-US" dirty="0" smtClean="0"/>
              <a:t>HRSC </a:t>
            </a:r>
            <a:r>
              <a:rPr lang="en-US" dirty="0"/>
              <a:t>(High Resolution Stereo </a:t>
            </a:r>
            <a:r>
              <a:rPr lang="en-US" dirty="0" smtClean="0"/>
              <a:t>Camera)</a:t>
            </a:r>
          </a:p>
          <a:p>
            <a:r>
              <a:rPr lang="en-US" dirty="0" smtClean="0"/>
              <a:t>OMEGA </a:t>
            </a:r>
            <a:r>
              <a:rPr lang="en-US" dirty="0"/>
              <a:t>(Visible and Infrared Mineralogical Mapping Spectrometer) is also used to the study the atmosphere</a:t>
            </a:r>
            <a:endParaRPr lang="en-US" dirty="0" smtClean="0"/>
          </a:p>
          <a:p>
            <a:r>
              <a:rPr lang="en-US" dirty="0" smtClean="0"/>
              <a:t>MARSIS </a:t>
            </a:r>
            <a:r>
              <a:rPr lang="en-US" dirty="0"/>
              <a:t>(Sub-surface Sounding Radar Altimeter) </a:t>
            </a:r>
            <a:r>
              <a:rPr lang="en-US" dirty="0" smtClean="0"/>
              <a:t>is used to image and study the surface and subsurface.  Plasma </a:t>
            </a:r>
            <a:r>
              <a:rPr lang="en-US" dirty="0"/>
              <a:t>is also </a:t>
            </a:r>
            <a:r>
              <a:rPr lang="en-US" dirty="0" smtClean="0"/>
              <a:t>studied.</a:t>
            </a:r>
          </a:p>
          <a:p>
            <a:r>
              <a:rPr lang="en-US" dirty="0" smtClean="0"/>
              <a:t>PFS </a:t>
            </a:r>
            <a:r>
              <a:rPr lang="en-US" dirty="0"/>
              <a:t>(Planetary Fourier Spectrometer</a:t>
            </a:r>
            <a:r>
              <a:rPr lang="en-US" dirty="0" smtClean="0"/>
              <a:t>) studies the atmosphere and plasma</a:t>
            </a:r>
          </a:p>
          <a:p>
            <a:r>
              <a:rPr lang="en-US" dirty="0" smtClean="0"/>
              <a:t>SPICAM </a:t>
            </a:r>
            <a:r>
              <a:rPr lang="en-US" dirty="0"/>
              <a:t>(Ultraviolet and Infrared Atmospheric Spectrometer) </a:t>
            </a:r>
          </a:p>
          <a:p>
            <a:r>
              <a:rPr lang="en-US" dirty="0" smtClean="0"/>
              <a:t>ASPERA </a:t>
            </a:r>
            <a:r>
              <a:rPr lang="en-US" dirty="0"/>
              <a:t>(Energetic Neutral Atoms </a:t>
            </a:r>
            <a:r>
              <a:rPr lang="en-US" dirty="0" err="1"/>
              <a:t>Analyser</a:t>
            </a:r>
            <a:r>
              <a:rPr lang="en-US" dirty="0"/>
              <a:t>). </a:t>
            </a: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3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Engineering/Science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 radio link to convey data between the spacecraft and Earth is provided by </a:t>
            </a:r>
            <a:r>
              <a:rPr lang="en-US" sz="2400" dirty="0" err="1"/>
              <a:t>MaRS</a:t>
            </a:r>
            <a:r>
              <a:rPr lang="en-US" sz="2400" dirty="0"/>
              <a:t>, the Mars Radio Science Experiment, and used to study the gravity of Mars, the atmosphere and ionosphere, surface roughness and solar corona.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071" y="3688080"/>
            <a:ext cx="290512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114800"/>
            <a:ext cx="2308588" cy="230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44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Mars Express has traced </a:t>
            </a:r>
            <a:r>
              <a:rPr lang="en-US" sz="2400" dirty="0"/>
              <a:t>the history of water across the globe, demonstrating that Mars once </a:t>
            </a:r>
            <a:r>
              <a:rPr lang="en-US" sz="2400" dirty="0" smtClean="0"/>
              <a:t>harbored environmental </a:t>
            </a:r>
            <a:r>
              <a:rPr lang="en-US" sz="2400" dirty="0"/>
              <a:t>conditions that may have been suitable for life. </a:t>
            </a:r>
            <a:endParaRPr lang="en-US" sz="2400" dirty="0" smtClean="0"/>
          </a:p>
          <a:p>
            <a:r>
              <a:rPr lang="en-US" sz="2400" dirty="0" smtClean="0"/>
              <a:t>It has been discovered that there is a presence </a:t>
            </a:r>
            <a:r>
              <a:rPr lang="en-US" sz="2400" dirty="0"/>
              <a:t>of minerals that form only in the presence of </a:t>
            </a:r>
            <a:r>
              <a:rPr lang="en-US" sz="2400" dirty="0" smtClean="0"/>
              <a:t>water, as well as, a detection </a:t>
            </a:r>
            <a:r>
              <a:rPr lang="en-US" sz="2400" dirty="0"/>
              <a:t>of water-ice deposits </a:t>
            </a:r>
            <a:r>
              <a:rPr lang="en-US" sz="2400" dirty="0" smtClean="0"/>
              <a:t>underground. </a:t>
            </a:r>
          </a:p>
          <a:p>
            <a:r>
              <a:rPr lang="en-US" sz="2400" dirty="0" smtClean="0"/>
              <a:t>Evidence suggests </a:t>
            </a:r>
            <a:r>
              <a:rPr lang="en-US" sz="2400" dirty="0"/>
              <a:t>volcanism on </a:t>
            </a:r>
            <a:r>
              <a:rPr lang="en-US" sz="2400" dirty="0" smtClean="0"/>
              <a:t>Mars, which  </a:t>
            </a:r>
            <a:r>
              <a:rPr lang="en-US" sz="2400" dirty="0"/>
              <a:t>may have persisted until recent times. </a:t>
            </a:r>
          </a:p>
          <a:p>
            <a:r>
              <a:rPr lang="en-US" sz="2400" dirty="0" smtClean="0"/>
              <a:t>Studied Mars’ moon, </a:t>
            </a:r>
            <a:r>
              <a:rPr lang="en-US" sz="2400" dirty="0" err="1" smtClean="0"/>
              <a:t>Phobos</a:t>
            </a:r>
            <a:r>
              <a:rPr lang="en-US" sz="2400" dirty="0" smtClean="0"/>
              <a:t> in </a:t>
            </a:r>
            <a:r>
              <a:rPr lang="en-US" sz="2400" dirty="0" err="1" smtClean="0"/>
              <a:t>unprecendented</a:t>
            </a:r>
            <a:r>
              <a:rPr lang="en-US" sz="2400" dirty="0" smtClean="0"/>
              <a:t> detail.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6032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Provided </a:t>
            </a:r>
            <a:r>
              <a:rPr lang="en-US" sz="2400" dirty="0"/>
              <a:t>the most complete map of the chemical composition of the </a:t>
            </a:r>
            <a:r>
              <a:rPr lang="en-US" sz="2400" dirty="0" smtClean="0"/>
              <a:t>atmosphere. This indicated </a:t>
            </a:r>
            <a:r>
              <a:rPr lang="en-US" sz="2400" dirty="0"/>
              <a:t>the possible presence of methane, which on Earth is attributed to active volcanism and biochemical </a:t>
            </a:r>
            <a:r>
              <a:rPr lang="en-US" sz="2400" dirty="0" smtClean="0"/>
              <a:t>processes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0975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38</TotalTime>
  <Words>374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Mars Express</vt:lpstr>
      <vt:lpstr>Objectives</vt:lpstr>
      <vt:lpstr>Mission</vt:lpstr>
      <vt:lpstr>Engineering/Science</vt:lpstr>
      <vt:lpstr>Engineering/Science Cont’d</vt:lpstr>
      <vt:lpstr>RESULTS</vt:lpstr>
      <vt:lpstr>Results Cont’d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Mars Express</dc:title>
  <dc:creator>vci</dc:creator>
  <cp:lastModifiedBy>vci</cp:lastModifiedBy>
  <cp:revision>5</cp:revision>
  <dcterms:created xsi:type="dcterms:W3CDTF">2014-03-24T18:35:10Z</dcterms:created>
  <dcterms:modified xsi:type="dcterms:W3CDTF">2014-03-24T19:14:02Z</dcterms:modified>
</cp:coreProperties>
</file>